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2916-171E-4C65-BB15-9BD62D194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122FE-9EE0-4F16-ACC0-F77B978D3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D57AB-E662-48D5-8590-0A3FD3F6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33C8-05BA-49F6-896F-6E47195A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D3E7E-3605-43D2-80B6-05D88246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518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B2DF-091E-40E5-A73E-527775FF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A5E35-1CEC-405D-873B-D7AE07D42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6A207-451B-4325-BC94-6A3FA242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70CA-B255-48A8-A22B-A931D48C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72904-D699-4047-88E5-F3B13E7E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00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CCD10-B073-4688-8C66-5D27779B8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17962-D6D0-4C8C-8BCD-4BF74A6CF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C5DEC-E8F1-4951-83F8-5426DBF3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1280B-6211-4B78-8669-1A27E661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68B00-6C7D-46A0-94DE-04F276CB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945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B7F2-6646-4BEB-83B2-3D6C12F6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D7F61-B070-4C54-900D-16D83756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341F8-E414-40C8-A2B1-303BCD16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39F4C-CCD6-41D3-898C-75CFC3BB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3F169-44C8-4827-A323-5557B8E7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57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45159-52DE-479F-867E-E037635A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0FD2A-F50D-48F1-AC61-1DE2C60FE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FFC8D-B869-48D0-B32F-F1B07EE2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B2029-0899-46FA-8506-9C4B49E1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1BF8C-8FE6-40B9-9C04-42D51620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023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11B1-60F0-4A4D-BCED-FA5EEB3C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72CE-75CE-447D-BD6B-6CB97CDDB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E63F8-A80B-46BB-AD8F-1734F1D01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3CB6C-EAA4-4962-99FD-BB777805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DB421-9B93-4CFA-B0CF-0290206F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0620C-15FE-469C-8487-EEFE11DF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3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D635-FB92-4ACF-BD22-43CBA0F9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A0A3D-2A31-4A25-A1E8-F74207A20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737D7-8260-43EE-A82A-078A1A3A3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3FA38-6CC5-47E5-9EDD-1EFF67F1D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D13EF-A13A-4E50-8CF8-3C4481937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F76A00-3C31-44AE-88E3-E6CD2CBD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45D3F-D926-4FDA-885A-90AA1B2E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64925D-19F0-4333-8238-2C3D0341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362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5386-1783-4284-951B-5075BF99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B4F26-9D24-4FF3-93A4-824A6D1A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A35E8-A440-42DA-8E03-7D579D98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EFBD0-3931-4425-8AC0-C374656F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57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92902-7CBD-478C-BE83-CEE7816A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5028D9-C82E-4145-9B48-221FA3CB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1E47A-35D2-4D5D-BB92-4F0036FF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9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65E5-2B8F-4DC8-972F-1F13D5A8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EF6E-E220-4564-9556-93A97609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5725F-0DDD-4771-8C82-99B98B97D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4FF91-8D54-4F27-BC82-02953010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F06AB-8300-4A80-B31E-A72FCBC7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4664-A4B9-44CB-A201-138F27D9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168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D883-AAE2-4A56-B4F3-CD73AA94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9F5FE-CE1A-46AC-8DDD-DAE9140D6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10112-20E2-4FD8-8ED9-001CF4A79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36C2A-B59B-4065-9D3C-A6CF7FBE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BA566-75F2-461C-8E7D-75236F78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05BAA-BB38-4152-B16F-32D64B23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02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003532-B6B1-43C0-B28F-BED915D0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E53A7-87AD-4F5E-AEF2-F0CFB3F1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3696E-FDDB-48A9-B4E0-D2434FD75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7E2F-BA20-4DFE-BCB4-FD3C68CA1337}" type="datetimeFigureOut">
              <a:rPr lang="ar-EG" smtClean="0"/>
              <a:t>24/02/1442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9310-829C-431D-B22C-B5D6D3129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28959-0547-40F6-9CB0-B56AF2F13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0F29-5C8A-4A42-88C7-832C178ED31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82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D235-69FC-4679-BF81-D72701E6D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7129-AFF2-4522-863D-B787F6FC7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1137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90588-8BC3-464B-9080-4A9EC4F0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/>
          <a:lstStyle/>
          <a:p>
            <a:r>
              <a:rPr lang="en-US" dirty="0"/>
              <a:t>Grammar exercises around the different parts of speech</a:t>
            </a:r>
          </a:p>
          <a:p>
            <a:r>
              <a:rPr lang="en-US"/>
              <a:t>Exercises 5, 6 and 10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5527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</dc:title>
  <dc:creator>ahmed hamouda</dc:creator>
  <cp:lastModifiedBy>ahmed hamouda</cp:lastModifiedBy>
  <cp:revision>1</cp:revision>
  <dcterms:created xsi:type="dcterms:W3CDTF">2020-10-11T19:46:02Z</dcterms:created>
  <dcterms:modified xsi:type="dcterms:W3CDTF">2020-10-11T19:47:21Z</dcterms:modified>
</cp:coreProperties>
</file>